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276" y="19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691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pc="-80" dirty="0" err="1" smtClean="0">
                <a:solidFill>
                  <a:srgbClr val="E7E6E6"/>
                </a:solidFill>
                <a:latin typeface="Microsoft Sans Serif"/>
                <a:cs typeface="Microsoft Sans Serif"/>
              </a:rPr>
              <a:t>Shahzaib</a:t>
            </a:r>
            <a:r>
              <a:rPr lang="en-US" spc="-8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-80" dirty="0" err="1" smtClean="0">
                <a:solidFill>
                  <a:srgbClr val="E7E6E6"/>
                </a:solidFill>
                <a:latin typeface="Microsoft Sans Serif"/>
                <a:cs typeface="Microsoft Sans Serif"/>
              </a:rPr>
              <a:t>Samo</a:t>
            </a:r>
            <a:endParaRPr lang="en-US" spc="-80" dirty="0" smtClean="0">
              <a:solidFill>
                <a:srgbClr val="E7E6E6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pc="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5 March</a:t>
            </a:r>
            <a:r>
              <a:rPr sz="1800" spc="5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8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38961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</a:t>
            </a:r>
            <a:r>
              <a:rPr sz="1800" spc="-5" dirty="0" smtClean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367882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</a:t>
            </a:r>
            <a:r>
              <a:rPr sz="1800" spc="-5" dirty="0" smtClean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4679486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2000" spc="-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0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905000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2144</Words>
  <Application>Microsoft Office PowerPoint</Application>
  <PresentationFormat>Custom</PresentationFormat>
  <Paragraphs>233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Shahzaib Samo</dc:creator>
  <cp:lastModifiedBy>Shahzaib Samo</cp:lastModifiedBy>
  <cp:revision>2</cp:revision>
  <dcterms:created xsi:type="dcterms:W3CDTF">2024-03-05T18:29:26Z</dcterms:created>
  <dcterms:modified xsi:type="dcterms:W3CDTF">2024-03-05T18:43:59Z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2024-03-05T00:00:00Z</vt:filetime>
  </property>
</Properties>
</file>